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5" r:id="rId4"/>
    <p:sldId id="266" r:id="rId5"/>
    <p:sldId id="276" r:id="rId6"/>
    <p:sldId id="274" r:id="rId7"/>
    <p:sldId id="260" r:id="rId8"/>
    <p:sldId id="257" r:id="rId9"/>
    <p:sldId id="259" r:id="rId10"/>
    <p:sldId id="258" r:id="rId11"/>
    <p:sldId id="27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4FAB1-0693-43AD-9FDD-0B67F7EBA9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10C18B-2C01-4177-A1C9-16131497B5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C0715B-29FD-4BC7-AB8B-39B8DD4A1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1F79-6953-489E-856A-08E24740732A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6EEE-FA75-4002-AF44-1F1FD08EE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154AC2-154D-43F1-9B44-08964826E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BC952-FD22-4C4C-A9DC-40DBAD3C4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4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A956C-1E10-4978-9E28-BD35A131A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8CFB0B-BDAA-4431-8AEF-125B3ECB4D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0EA782-0394-4A43-AD15-E1A66D0BD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1F79-6953-489E-856A-08E24740732A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4B46C6-6257-4682-8A8A-A093F49E9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4ED305-8041-4603-ADFF-73271C260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BC952-FD22-4C4C-A9DC-40DBAD3C4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122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9A5DE0-5880-43B1-BB5C-E15CD399EE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3B176E-B5FB-47AC-9EC8-E55C2EC8F9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9DAD52-6E22-4E98-A105-0ACEA93A0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1F79-6953-489E-856A-08E24740732A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ECE1D-7444-4B3A-8D81-3D3DA182F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C0C7A-11DC-4233-B8E2-2975D5789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BC952-FD22-4C4C-A9DC-40DBAD3C4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275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17E98-369C-43B3-A144-6EA2C9BB6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019D4-256D-4DD4-B591-8F070AEED9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0F88FB-B784-44DE-9C2B-3E86617AE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1F79-6953-489E-856A-08E24740732A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F9F4A5-4035-4AAD-8E62-226FF91A1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C45CCD-C3EC-4F07-869D-B80FBAA7E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BC952-FD22-4C4C-A9DC-40DBAD3C4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355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97209-292D-43C5-92D5-01AA3654C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D3769A-BDF0-41C3-BBA8-541F944EE4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EC92CD-327A-4F31-9759-1F9D134B6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1F79-6953-489E-856A-08E24740732A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802BE-CD96-4D3C-8F1C-4EF9E9864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5373E7-B168-4BFA-A749-F109C2FF4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BC952-FD22-4C4C-A9DC-40DBAD3C4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739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8D75C-B380-4A4D-B8D7-24FFAFBF3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2FBF9-7054-44F4-9A63-A5ABF0E889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BD63BA-4C2A-4475-A46B-34F9229767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A65411-C94B-4455-ADD3-9400C69A3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1F79-6953-489E-856A-08E24740732A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435457-4939-40F1-9047-94CADBC03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513420-2C0C-4365-AB1E-607334D00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BC952-FD22-4C4C-A9DC-40DBAD3C4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766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0AAD9-16B8-440C-857E-45291FAE2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06AA90-E47D-47E8-ACF5-ABAEF653AE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A98875-0D1A-4DB0-92CA-F77307C1FD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155E5E-A4CF-4DCD-9A06-D80F5583D5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5ACAB1-6420-49B7-8817-D20632B2BE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615B0A-7508-4AB2-9D80-B4C9C052F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1F79-6953-489E-856A-08E24740732A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AC93B4-7019-4BB3-8DBE-2578C6AA5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6303A1-48D8-47EF-A0D1-2B1A82598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BC952-FD22-4C4C-A9DC-40DBAD3C4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787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64A57-E768-4C63-97D7-4BB11EAA1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EA7113-4E94-48EC-B9DA-36D7A794F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1F79-6953-489E-856A-08E24740732A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CAC44D-957D-4F32-93A6-533DBE053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987B3B-3C46-4989-B097-14DCD6925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BC952-FD22-4C4C-A9DC-40DBAD3C4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556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5A91C5-DC0E-4C88-88B3-E4F081137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1F79-6953-489E-856A-08E24740732A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E8986A-1232-48DC-8F60-A235787C6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8650D1-52C2-4D6E-90AF-16B1347F5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BC952-FD22-4C4C-A9DC-40DBAD3C4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192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BB261-8DDF-408E-8D62-2D3307769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A11656-D172-40AB-8688-CF10D708A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95BA11-F8DF-4DE0-B1D6-E7C8511E94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AF29E5-ABA7-4C6A-B878-A858849CC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1F79-6953-489E-856A-08E24740732A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99A62B-16A0-4951-94C0-9ADE60B9C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E6F51C-F9EA-45A3-A727-DAEE552C6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BC952-FD22-4C4C-A9DC-40DBAD3C4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094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0AF10-6B54-44A9-B81D-3A1A9C5C3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B7833E-0AC2-46C2-820A-94ACDB0156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97BC72-CAB9-4EC1-A478-E1710DCE4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83D823-E498-4B8C-BD85-0BB8F3607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1F79-6953-489E-856A-08E24740732A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C7C837-0FBA-4470-8836-6AB113A4C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63FBC2-4E32-4BEB-93E8-74D287ED0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BC952-FD22-4C4C-A9DC-40DBAD3C4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73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6C3A33-8394-40A9-AB33-A76BB14CD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039D1-9877-408B-8C1C-4F05D245FE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B922E-9635-441D-B3A0-88543FD3B0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21F79-6953-489E-856A-08E24740732A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74178C-983C-4193-BA19-19073C2A5A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FFE982-97A3-4052-A49E-32AFD65B3A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BC952-FD22-4C4C-A9DC-40DBAD3C4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026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39CA17-EC46-4D16-ADFD-3058C0F21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en-US" sz="4700" dirty="0">
                <a:solidFill>
                  <a:schemeClr val="bg1"/>
                </a:solidFill>
              </a:rPr>
              <a:t>LRSHRM </a:t>
            </a:r>
            <a:br>
              <a:rPr lang="en-US" sz="4700" dirty="0">
                <a:solidFill>
                  <a:schemeClr val="bg1"/>
                </a:solidFill>
              </a:rPr>
            </a:br>
            <a:r>
              <a:rPr lang="en-US" sz="4700" dirty="0">
                <a:solidFill>
                  <a:schemeClr val="bg1"/>
                </a:solidFill>
              </a:rPr>
              <a:t>Virtual Meeting</a:t>
            </a:r>
            <a:br>
              <a:rPr lang="en-US" sz="47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April 2</a:t>
            </a:r>
            <a:r>
              <a:rPr lang="en-US" sz="3600">
                <a:solidFill>
                  <a:schemeClr val="bg1"/>
                </a:solidFill>
              </a:rPr>
              <a:t>, 2020</a:t>
            </a:r>
            <a:r>
              <a:rPr lang="en-US" sz="3600" dirty="0">
                <a:solidFill>
                  <a:schemeClr val="bg1"/>
                </a:solidFill>
              </a:rPr>
              <a:t/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12 noon</a:t>
            </a:r>
            <a:endParaRPr lang="en-US" sz="47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0B98E2-C482-40DD-BA65-B228C9E0E0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/>
          </a:bodyPr>
          <a:lstStyle/>
          <a:p>
            <a:pPr algn="l"/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8A0EF-DFED-4E80-BEF2-C8F488C21E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82" y="1859449"/>
            <a:ext cx="4047843" cy="177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842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842AF-66D4-42BB-B009-6357F71F1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0200" y="640081"/>
            <a:ext cx="3601719" cy="379348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4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756607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975" y="640091"/>
            <a:ext cx="6266120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F204763-219B-46E5-B824-E5F072B0AD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4" r="-1" b="4591"/>
          <a:stretch/>
        </p:blipFill>
        <p:spPr>
          <a:xfrm>
            <a:off x="815807" y="804672"/>
            <a:ext cx="5934456" cy="524865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968291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4A00C4E-E78B-437B-9908-59766EF41A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424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468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A304C-32C3-48BD-977D-BDC8F5C87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386" y="1468581"/>
            <a:ext cx="3651466" cy="3785419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/>
              <a:t>DO what HR does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/>
              <a:t>take care of our people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sz="24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/>
              <a:t>Take care of </a:t>
            </a:r>
            <a:r>
              <a:rPr lang="en-US" sz="2400" b="1" u="sng" dirty="0"/>
              <a:t>yourself</a:t>
            </a:r>
            <a:r>
              <a:rPr lang="en-US" sz="2400" dirty="0"/>
              <a:t>, your </a:t>
            </a:r>
            <a:r>
              <a:rPr lang="en-US" sz="2400" b="1" u="sng" dirty="0"/>
              <a:t>family</a:t>
            </a:r>
            <a:r>
              <a:rPr lang="en-US" sz="2400" dirty="0"/>
              <a:t>, your </a:t>
            </a:r>
            <a:r>
              <a:rPr lang="en-US" sz="2400" b="1" u="sng" dirty="0"/>
              <a:t>employees</a:t>
            </a:r>
            <a:r>
              <a:rPr lang="en-US" sz="2400" dirty="0"/>
              <a:t> and your </a:t>
            </a:r>
            <a:r>
              <a:rPr lang="en-US" sz="2400" b="1" u="sng" dirty="0"/>
              <a:t>company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172D4B18-7FAA-48C0-AA40-8476B60D97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" r="-2" b="-254"/>
          <a:stretch/>
        </p:blipFill>
        <p:spPr>
          <a:xfrm>
            <a:off x="5172074" y="129852"/>
            <a:ext cx="6848475" cy="672814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17576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56A7A2-9E8E-49F7-987F-855C02C0A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Mental Health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B3E60D-292E-47D6-AA97-BFB1DF34F8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13" r="296" b="-1"/>
          <a:stretch/>
        </p:blipFill>
        <p:spPr>
          <a:xfrm>
            <a:off x="4777316" y="1437947"/>
            <a:ext cx="6780700" cy="397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834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F73A4BD-7A34-447C-AB08-B7EAE23E20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63" t="1" r="394" b="-4"/>
          <a:stretch/>
        </p:blipFill>
        <p:spPr>
          <a:xfrm>
            <a:off x="606867" y="740057"/>
            <a:ext cx="5124108" cy="51297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8FAB73-6EB1-4353-8C41-3E89411300E7}"/>
              </a:ext>
            </a:extLst>
          </p:cNvPr>
          <p:cNvSpPr txBox="1"/>
          <p:nvPr/>
        </p:nvSpPr>
        <p:spPr>
          <a:xfrm>
            <a:off x="6528697" y="504182"/>
            <a:ext cx="523640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Be aware of the stigma around </a:t>
            </a:r>
            <a:r>
              <a: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mental health</a:t>
            </a: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, don’t buy into it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Keep work and life </a:t>
            </a:r>
            <a:r>
              <a: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separate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0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Reassure kids they are </a:t>
            </a:r>
            <a:r>
              <a: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safe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Create a </a:t>
            </a:r>
            <a:r>
              <a: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self-care plan</a:t>
            </a: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, sleep, offline before bed, exercise, hobbies, for YOU and your KIDS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Know your triggers and don’t be afraid to ask for help, reflect on causes and signs of stress, talk with someone</a:t>
            </a:r>
            <a:b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endParaRPr lang="en-US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Be kind to yourself, it’s okay ‘not to be okay’ during tough times.</a:t>
            </a:r>
            <a:b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endParaRPr lang="en-US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Treat yourself and others with compassion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2008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6158F1C-329A-4A58-92C2-3F18CB9A09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" t="8121" r="1" b="-474"/>
          <a:stretch/>
        </p:blipFill>
        <p:spPr>
          <a:xfrm rot="21480000">
            <a:off x="1752965" y="750157"/>
            <a:ext cx="6905959" cy="540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475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4A00C4E-E78B-437B-9908-59766EF41A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424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989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54BD58C-9660-4B3D-A217-5314451CB4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6" r="1" b="1440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829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5" name="Content Placeholder 4" descr="A circuit board&#10;&#10;Description automatically generated">
            <a:extLst>
              <a:ext uri="{FF2B5EF4-FFF2-40B4-BE49-F238E27FC236}">
                <a16:creationId xmlns:a16="http://schemas.microsoft.com/office/drawing/2014/main" id="{EABCD6CE-2C16-4F9A-B801-F69A4A259D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6" r="1" b="16334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198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40BFD9CD-E3E4-478E-A9D3-C187A76D48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44" b="26849"/>
          <a:stretch/>
        </p:blipFill>
        <p:spPr>
          <a:xfrm>
            <a:off x="2650836" y="62574"/>
            <a:ext cx="6844145" cy="677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3309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91</Words>
  <Application>Microsoft Office PowerPoint</Application>
  <PresentationFormat>Widescreen</PresentationFormat>
  <Paragraphs>17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Impact</vt:lpstr>
      <vt:lpstr>Segoe UI Light</vt:lpstr>
      <vt:lpstr>Wingdings</vt:lpstr>
      <vt:lpstr>Office Theme</vt:lpstr>
      <vt:lpstr>LRSHRM  Virtual Meeting April 2, 2020 12 noon</vt:lpstr>
      <vt:lpstr>PowerPoint Presentation</vt:lpstr>
      <vt:lpstr>Mental Health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LRSHRM  Virtual Meeting April 2, 2020 12 noon</dc:title>
  <dc:creator>Rachel Tobin</dc:creator>
  <cp:lastModifiedBy>Mahanes, Nathaniel (DARS)</cp:lastModifiedBy>
  <cp:revision>1</cp:revision>
  <dcterms:created xsi:type="dcterms:W3CDTF">2020-04-02T14:35:38Z</dcterms:created>
  <dcterms:modified xsi:type="dcterms:W3CDTF">2020-04-07T14:54:39Z</dcterms:modified>
</cp:coreProperties>
</file>